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4" r:id="rId2"/>
    <p:sldId id="359" r:id="rId3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1"/>
    <p:restoredTop sz="72753"/>
  </p:normalViewPr>
  <p:slideViewPr>
    <p:cSldViewPr snapToGrid="0" snapToObjects="1">
      <p:cViewPr varScale="1">
        <p:scale>
          <a:sx n="160" d="100"/>
          <a:sy n="160" d="100"/>
        </p:scale>
        <p:origin x="1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4" d="100"/>
          <a:sy n="154" d="100"/>
        </p:scale>
        <p:origin x="321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20.6.2023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664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53D662E-8D6B-8CF9-4A3A-FDA3ACA691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39A98D50-D4F3-2128-4A7B-B7CA3F6B52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4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4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8" r:id="rId2"/>
    <p:sldLayoutId id="214748370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28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332619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4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CC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37144</TotalTime>
  <Words>1</Words>
  <Application>Microsoft Macintosh PowerPoint</Application>
  <PresentationFormat>Laajakuva</PresentationFormat>
  <Paragraphs>1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SPR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Salminen Tuuli</dc:creator>
  <cp:lastModifiedBy>Juuso Joutsela</cp:lastModifiedBy>
  <cp:revision>116</cp:revision>
  <dcterms:created xsi:type="dcterms:W3CDTF">2022-01-20T10:13:04Z</dcterms:created>
  <dcterms:modified xsi:type="dcterms:W3CDTF">2023-06-20T07:47:07Z</dcterms:modified>
</cp:coreProperties>
</file>